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6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808DED-75E5-4510-85E1-B8C63FE56D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ABB485C-8DF4-4181-93A4-75CD77E083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F179C3-E92B-42F8-9412-BEDC674DF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1CC1B6-15F2-429A-B3D2-DB49B5750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31E371-C825-4B20-987D-F4DA6F58B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492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D6A0CF-4A40-4BDA-B8B2-883CB7EBC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CBA5667-FBC1-4093-A7E1-193D7D0327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386234-7CDF-4181-A567-EA3054399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78BC1F-20A0-4620-A606-DE3D748BB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14B965-A06A-44B5-9572-648389C40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267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9042A90-653E-4652-AC2F-396DFB9477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54618B9-7B60-43E3-A0CA-7CBB76F617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79B6DA-7CD8-4AD7-BAB5-4BCB79A26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8A080B-1CFE-48FB-BDDB-1CD33C78F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352B75-0554-42BD-8272-87D93E2A1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184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BE7B01-DF3B-44B3-B7EF-2AF217374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6F480C-4398-4434-B49D-81CDB0909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7A556D-46B0-414F-9344-283B1FD87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7BD697-2052-4DFE-91FA-112CFB36A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113299-A01B-4C44-A30D-8DC4CC603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102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9C52BA-BE3C-40D6-9DE0-EACB134BA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DB6EE5-B9F3-4BCE-B8D6-E3EFBF5C5F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CEC6D8-04F2-4352-87EE-A56CABAC5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AD4587-FFEF-4984-B5D2-02434C02A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CE0E28-92E0-4C56-BEE3-991C45A17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51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B568E7-036B-4FF7-8345-3BF1DE47F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6B2E00A-2BCE-4FB8-9314-6916F9E9CE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11CC02-AA91-4812-9C97-F40C95D649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E82438B-80A1-4E37-8DDA-9739F963D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DEABBE-267D-4444-B812-1525F191D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8942E1-98CD-4150-84E9-3D73D89F5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359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183AEC-899B-4934-B271-3E989804A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05968F2-DB4F-4EF8-9BC7-41E194F81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66FBF6-9E8C-4E91-A6D8-B5F4D50892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5C700F5-FC3E-4473-951F-E43847114D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1432B8A-64CA-47FE-B4DE-43193B8C40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2EC695B-E256-485B-9927-5DFD8A13E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745DC9F-8A30-409A-9AC3-6BE119EA3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57009F5-07AC-4081-8CDD-CE1BC8DBB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7884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16418A-EB0C-4DF8-BD1F-6023374D5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331A984-B787-407C-9B13-ACC25F4EB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865A5E2-2728-41FE-B605-C1B02CB0C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0966AC6-551C-4BAF-B89C-304BD1913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494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E7C796E-5C5F-4D83-B2C0-D36CDEECA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DE80928-D995-403D-9498-3EDEA63F9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405736F-ED03-418F-9383-4219B7005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94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3DDFB6-174F-4CAB-8E41-09530EC50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441549-54BB-4109-A30D-C25F85FC4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7AC914-2B44-4471-8B7A-B9EDB993B4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1772A4-8695-4014-9F65-6331D4B22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E51D807-2461-479B-A43F-588D3F0CB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22F17DB-CAE1-4188-A086-77780B543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971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F1024E-0596-4F45-8CF2-3BC3A0C11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F6ACF45-D703-49B3-8B02-DC6AF74767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432F192-8391-426C-B63A-5E975180CA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28F4899-DF9A-447B-8E66-E9F5902D6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6C59098-74B7-47B0-8104-540101AE7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BF1577-0579-47C3-9488-6988FC21A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7192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5920C62-8330-4819-8D65-3B8B8D25E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0E0E522-4E90-4743-9229-139F557B59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6012D9-C823-41AD-A3D3-B2D91AE46A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6E0D5-68E6-43FE-BD35-C20922CD8483}" type="datetimeFigureOut">
              <a:rPr kumimoji="1" lang="ja-JP" altLang="en-US" smtClean="0"/>
              <a:t>2019/1/23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686B7E-3B23-41B7-A1F9-9E3F62B5B1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5FEEBD-AA3D-4000-800B-6206496B81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409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北欧インテリア　（卸売り </a:t>
            </a:r>
            <a:r>
              <a:rPr lang="en-US" altLang="ja-JP" b="1" dirty="0"/>
              <a:t>16</a:t>
            </a:r>
            <a:r>
              <a:rPr lang="ja-JP" altLang="en-US" b="1" dirty="0"/>
              <a:t>万円）</a:t>
            </a:r>
            <a:r>
              <a:rPr lang="ja-JP" altLang="en-US" sz="1050" b="1" dirty="0"/>
              <a:t>＊家具、照明、観葉植物など含む</a:t>
            </a:r>
            <a:endParaRPr kumimoji="1" lang="ja-JP" altLang="en-US" sz="105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7C7DF8-5A2B-45E4-9BEA-00F4B0D5F62D}"/>
              </a:ext>
            </a:extLst>
          </p:cNvPr>
          <p:cNvSpPr txBox="1"/>
          <p:nvPr/>
        </p:nvSpPr>
        <p:spPr>
          <a:xfrm>
            <a:off x="4881479" y="5646936"/>
            <a:ext cx="26647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W120×D40×H33</a:t>
            </a:r>
          </a:p>
          <a:p>
            <a:r>
              <a:rPr lang="ja-JP" altLang="en-US" sz="900" dirty="0"/>
              <a:t>天然木</a:t>
            </a:r>
            <a:r>
              <a:rPr lang="en-US" altLang="ja-JP" sz="900" dirty="0"/>
              <a:t>(</a:t>
            </a:r>
            <a:r>
              <a:rPr lang="ja-JP" altLang="en-US" sz="900" dirty="0"/>
              <a:t>アッシュ</a:t>
            </a:r>
            <a:r>
              <a:rPr lang="en-US" altLang="ja-JP" sz="900" dirty="0"/>
              <a:t>)</a:t>
            </a:r>
            <a:r>
              <a:rPr lang="ja-JP" altLang="en-US" sz="900" dirty="0"/>
              <a:t>　天然木化粧繊維板</a:t>
            </a:r>
            <a:r>
              <a:rPr lang="en-US" altLang="ja-JP" sz="900" dirty="0"/>
              <a:t>(</a:t>
            </a:r>
            <a:r>
              <a:rPr lang="ja-JP" altLang="en-US" sz="900" dirty="0"/>
              <a:t>アッシュ</a:t>
            </a:r>
            <a:r>
              <a:rPr lang="en-US" altLang="ja-JP" sz="900" dirty="0"/>
              <a:t>)</a:t>
            </a:r>
            <a:r>
              <a:rPr lang="ja-JP" altLang="en-US" sz="900" dirty="0"/>
              <a:t>　ウレタン塗装</a:t>
            </a:r>
            <a:endParaRPr kumimoji="1" lang="ja-JP" altLang="en-US" sz="900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FCDFD45-53D7-4F62-88B3-772B4B024E3B}"/>
              </a:ext>
            </a:extLst>
          </p:cNvPr>
          <p:cNvSpPr txBox="1"/>
          <p:nvPr/>
        </p:nvSpPr>
        <p:spPr>
          <a:xfrm>
            <a:off x="10276846" y="5708080"/>
            <a:ext cx="139172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altLang="ja-JP" sz="900" dirty="0"/>
              <a:t>W70×H75cm</a:t>
            </a:r>
            <a:r>
              <a:rPr lang="ja-JP" altLang="pt-BR" sz="900" dirty="0"/>
              <a:t>　</a:t>
            </a:r>
            <a:endParaRPr lang="en-US" altLang="ja-JP" sz="900" dirty="0"/>
          </a:p>
          <a:p>
            <a:r>
              <a:rPr lang="ja-JP" altLang="pt-BR" sz="900" dirty="0"/>
              <a:t>鉢</a:t>
            </a:r>
            <a:r>
              <a:rPr lang="pt-BR" altLang="ja-JP" sz="900" dirty="0"/>
              <a:t>φ12</a:t>
            </a:r>
            <a:r>
              <a:rPr lang="ja-JP" altLang="pt-BR" sz="900" dirty="0" err="1"/>
              <a:t>．</a:t>
            </a:r>
            <a:r>
              <a:rPr lang="pt-BR" altLang="ja-JP" sz="900" dirty="0"/>
              <a:t>5×H11</a:t>
            </a:r>
            <a:r>
              <a:rPr lang="ja-JP" altLang="pt-BR" sz="900" dirty="0" err="1"/>
              <a:t>．</a:t>
            </a:r>
            <a:r>
              <a:rPr lang="pt-BR" altLang="ja-JP" sz="900" dirty="0"/>
              <a:t>5cm</a:t>
            </a:r>
          </a:p>
          <a:p>
            <a:r>
              <a:rPr lang="ja-JP" altLang="en-US" sz="900" dirty="0"/>
              <a:t>ポリエチレン</a:t>
            </a:r>
            <a:endParaRPr lang="pt-BR" altLang="ja-JP" sz="900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4FD8678-3E21-4153-965C-9633A033651C}"/>
              </a:ext>
            </a:extLst>
          </p:cNvPr>
          <p:cNvSpPr txBox="1"/>
          <p:nvPr/>
        </p:nvSpPr>
        <p:spPr>
          <a:xfrm>
            <a:off x="4494350" y="3203593"/>
            <a:ext cx="2350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altLang="ja-JP" sz="900" dirty="0"/>
              <a:t>W1615×D710×H740×SH385mm</a:t>
            </a:r>
            <a:endParaRPr lang="en-US" altLang="ja-JP" sz="900" dirty="0"/>
          </a:p>
          <a:p>
            <a:r>
              <a:rPr lang="ja-JP" altLang="en-US" sz="900" dirty="0"/>
              <a:t>フレーム ：天然木（ラッカー塗装）</a:t>
            </a:r>
            <a:endParaRPr lang="en-US" altLang="ja-JP" sz="900" dirty="0"/>
          </a:p>
          <a:p>
            <a:r>
              <a:rPr lang="ja-JP" altLang="en-US" sz="900" dirty="0"/>
              <a:t>張地 ：ファブリック（ポリエステル</a:t>
            </a:r>
            <a:r>
              <a:rPr lang="en-US" altLang="ja-JP" sz="900" dirty="0"/>
              <a:t>100%</a:t>
            </a:r>
          </a:p>
          <a:p>
            <a:r>
              <a:rPr lang="ja-JP" altLang="en-US" sz="900" dirty="0"/>
              <a:t>クッション部分 ：ウレタンフォーム</a:t>
            </a:r>
            <a:endParaRPr kumimoji="1" lang="ja-JP" altLang="en-US" sz="9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0B9034-C171-41D3-8E2E-77426174D190}"/>
              </a:ext>
            </a:extLst>
          </p:cNvPr>
          <p:cNvSpPr txBox="1"/>
          <p:nvPr/>
        </p:nvSpPr>
        <p:spPr>
          <a:xfrm>
            <a:off x="7527142" y="5708080"/>
            <a:ext cx="1545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130×190cm</a:t>
            </a:r>
          </a:p>
          <a:p>
            <a:r>
              <a:rPr lang="ja-JP" altLang="en-US" sz="900" dirty="0"/>
              <a:t>アイボリー</a:t>
            </a:r>
            <a:endParaRPr lang="en-US" altLang="ja-JP" sz="900" dirty="0"/>
          </a:p>
          <a:p>
            <a:r>
              <a:rPr lang="ja-JP" altLang="en-US" sz="900" dirty="0"/>
              <a:t>ポリエステル</a:t>
            </a:r>
            <a:r>
              <a:rPr lang="en-US" altLang="ja-JP" sz="900" dirty="0"/>
              <a:t>100%</a:t>
            </a:r>
          </a:p>
          <a:p>
            <a:r>
              <a:rPr lang="ja-JP" altLang="en-US" sz="900" dirty="0"/>
              <a:t>シャギーラグ</a:t>
            </a:r>
            <a:endParaRPr lang="en-US" altLang="ja-JP" sz="9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96DF2DA-53C4-4095-87E3-D4DAFC2E647D}"/>
              </a:ext>
            </a:extLst>
          </p:cNvPr>
          <p:cNvSpPr txBox="1"/>
          <p:nvPr/>
        </p:nvSpPr>
        <p:spPr>
          <a:xfrm>
            <a:off x="255234" y="2762343"/>
            <a:ext cx="3420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テーブル：幅</a:t>
            </a:r>
            <a:r>
              <a:rPr lang="en-US" altLang="ja-JP" sz="900" dirty="0"/>
              <a:t>90</a:t>
            </a:r>
            <a:r>
              <a:rPr lang="ja-JP" altLang="en-US" sz="900" dirty="0"/>
              <a:t>・</a:t>
            </a:r>
            <a:r>
              <a:rPr lang="en-US" altLang="ja-JP" sz="900" dirty="0"/>
              <a:t>75</a:t>
            </a:r>
            <a:r>
              <a:rPr lang="ja-JP" altLang="en-US" sz="900" dirty="0"/>
              <a:t>・</a:t>
            </a:r>
            <a:r>
              <a:rPr lang="en-US" altLang="ja-JP" sz="900" dirty="0"/>
              <a:t>60x</a:t>
            </a:r>
            <a:r>
              <a:rPr lang="ja-JP" altLang="en-US" sz="900" dirty="0"/>
              <a:t>奥行</a:t>
            </a:r>
            <a:r>
              <a:rPr lang="en-US" altLang="ja-JP" sz="900" dirty="0"/>
              <a:t>90x</a:t>
            </a:r>
            <a:r>
              <a:rPr lang="ja-JP" altLang="en-US" sz="900" dirty="0"/>
              <a:t>高さ</a:t>
            </a:r>
            <a:r>
              <a:rPr lang="en-US" altLang="ja-JP" sz="900" dirty="0"/>
              <a:t>71cm</a:t>
            </a:r>
          </a:p>
          <a:p>
            <a:r>
              <a:rPr lang="ja-JP" altLang="en-US" sz="900" dirty="0"/>
              <a:t>チェア：幅</a:t>
            </a:r>
            <a:r>
              <a:rPr lang="en-US" altLang="ja-JP" sz="900" dirty="0"/>
              <a:t>51×</a:t>
            </a:r>
            <a:r>
              <a:rPr lang="ja-JP" altLang="en-US" sz="900" dirty="0"/>
              <a:t>奥行</a:t>
            </a:r>
            <a:r>
              <a:rPr lang="en-US" altLang="ja-JP" sz="900" dirty="0"/>
              <a:t>50×</a:t>
            </a:r>
            <a:r>
              <a:rPr lang="ja-JP" altLang="en-US" sz="900" dirty="0"/>
              <a:t>高さ</a:t>
            </a:r>
            <a:r>
              <a:rPr lang="en-US" altLang="ja-JP" sz="900" dirty="0"/>
              <a:t>80cm</a:t>
            </a:r>
            <a:r>
              <a:rPr lang="ja-JP" altLang="en-US" sz="900" dirty="0"/>
              <a:t>（座面高</a:t>
            </a:r>
            <a:r>
              <a:rPr lang="en-US" altLang="ja-JP" sz="900" dirty="0"/>
              <a:t>44</a:t>
            </a:r>
            <a:r>
              <a:rPr lang="ja-JP" altLang="en-US" sz="900" dirty="0"/>
              <a:t>）</a:t>
            </a:r>
            <a:endParaRPr lang="en-US" altLang="ja-JP" sz="900" dirty="0"/>
          </a:p>
          <a:p>
            <a:r>
              <a:rPr lang="ja-JP" altLang="en-US" sz="900" dirty="0"/>
              <a:t>天板：ビーチ突板・ラッカー塗装</a:t>
            </a:r>
          </a:p>
          <a:p>
            <a:r>
              <a:rPr lang="ja-JP" altLang="en-US" sz="900" dirty="0"/>
              <a:t>脚：ビーチ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7E4B89F6-6C00-493C-96D9-9D79CFF99F51}"/>
              </a:ext>
            </a:extLst>
          </p:cNvPr>
          <p:cNvSpPr txBox="1"/>
          <p:nvPr/>
        </p:nvSpPr>
        <p:spPr>
          <a:xfrm>
            <a:off x="7536945" y="2817317"/>
            <a:ext cx="1535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altLang="ja-JP" sz="900" dirty="0"/>
              <a:t>W1200×D500×H345mm</a:t>
            </a:r>
            <a:endParaRPr lang="en-US" altLang="ja-JP" sz="900" dirty="0"/>
          </a:p>
          <a:p>
            <a:r>
              <a:rPr lang="ja-JP" altLang="en-US" sz="900" dirty="0"/>
              <a:t>天然木（ラバーウッド）</a:t>
            </a:r>
            <a:endParaRPr kumimoji="1" lang="ja-JP" altLang="en-US" sz="900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2489EF95-199C-410D-98AF-E3219FEBFA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374" y="1111303"/>
            <a:ext cx="2777159" cy="203797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98CCA9C-6C45-493A-B3BE-4873A62686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4" y="1191019"/>
            <a:ext cx="2528164" cy="157132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B5A1E5F7-F514-42C2-BD22-4F8B182692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533" y="1737833"/>
            <a:ext cx="2308852" cy="102855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74A2000-852A-4DD6-8228-C517A34C018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689" y="4421081"/>
            <a:ext cx="2627618" cy="1225856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69E1FA21-A778-455C-8AD3-96B797C2738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089" y="3313678"/>
            <a:ext cx="1719212" cy="1873092"/>
          </a:xfrm>
          <a:prstGeom prst="rect">
            <a:avLst/>
          </a:prstGeom>
        </p:spPr>
      </p:pic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5D34940-DBB0-4BB8-885A-2FA4A84A3398}"/>
              </a:ext>
            </a:extLst>
          </p:cNvPr>
          <p:cNvSpPr txBox="1"/>
          <p:nvPr/>
        </p:nvSpPr>
        <p:spPr>
          <a:xfrm>
            <a:off x="219606" y="5098590"/>
            <a:ext cx="185423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ja-JP" sz="900" dirty="0"/>
              <a:t>φ340×</a:t>
            </a:r>
            <a:r>
              <a:rPr lang="en-US" altLang="ja-JP" sz="900" dirty="0"/>
              <a:t>H270mm/</a:t>
            </a:r>
            <a:r>
              <a:rPr lang="ja-JP" altLang="en-US" sz="900" dirty="0"/>
              <a:t>コード長：</a:t>
            </a:r>
            <a:r>
              <a:rPr lang="en-US" altLang="ja-JP" sz="900" dirty="0"/>
              <a:t>700mm</a:t>
            </a:r>
          </a:p>
          <a:p>
            <a:r>
              <a:rPr lang="ja-JP" altLang="en-US" sz="900" dirty="0"/>
              <a:t>電球 </a:t>
            </a:r>
            <a:r>
              <a:rPr lang="en-US" altLang="ja-JP" sz="900" dirty="0"/>
              <a:t>E26/60W</a:t>
            </a:r>
            <a:r>
              <a:rPr lang="ja-JP" altLang="en-US" sz="900" dirty="0"/>
              <a:t>＊電球付属なし</a:t>
            </a:r>
            <a:endParaRPr lang="en-US" altLang="ja-JP" sz="900" dirty="0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8E602719-47CB-4350-B42A-CCD1E52ABFA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4385" y="897743"/>
            <a:ext cx="2182090" cy="1527463"/>
          </a:xfrm>
          <a:prstGeom prst="rect">
            <a:avLst/>
          </a:prstGeom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F803F8E-BFB8-4C22-BC9A-8BA753D11739}"/>
              </a:ext>
            </a:extLst>
          </p:cNvPr>
          <p:cNvSpPr txBox="1"/>
          <p:nvPr/>
        </p:nvSpPr>
        <p:spPr>
          <a:xfrm>
            <a:off x="9781562" y="2517636"/>
            <a:ext cx="202491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altLang="ja-JP" sz="900" dirty="0"/>
              <a:t>W 800mm×H 250mm×D 130mm</a:t>
            </a:r>
            <a:endParaRPr lang="en-US" altLang="ja-JP" sz="900" dirty="0"/>
          </a:p>
          <a:p>
            <a:r>
              <a:rPr lang="ja-JP" altLang="en-US" sz="900" dirty="0"/>
              <a:t>●口金</a:t>
            </a:r>
            <a:r>
              <a:rPr lang="en-US" altLang="ja-JP" sz="900" dirty="0"/>
              <a:t>: E26</a:t>
            </a:r>
          </a:p>
          <a:p>
            <a:r>
              <a:rPr lang="en-US" altLang="ja-JP" sz="900" dirty="0"/>
              <a:t>●</a:t>
            </a:r>
            <a:r>
              <a:rPr lang="ja-JP" altLang="en-US" sz="900" dirty="0"/>
              <a:t>使用電球</a:t>
            </a:r>
            <a:r>
              <a:rPr lang="en-US" altLang="ja-JP" sz="900" dirty="0"/>
              <a:t>: 60W</a:t>
            </a:r>
            <a:r>
              <a:rPr lang="ja-JP" altLang="en-US" sz="900" dirty="0"/>
              <a:t>まで</a:t>
            </a:r>
            <a:r>
              <a:rPr lang="en-US" altLang="ja-JP" sz="900" dirty="0"/>
              <a:t>×4(</a:t>
            </a:r>
            <a:r>
              <a:rPr lang="ja-JP" altLang="en-US" sz="900" dirty="0"/>
              <a:t>電球別売</a:t>
            </a:r>
            <a:r>
              <a:rPr lang="en-US" altLang="ja-JP" sz="900" dirty="0"/>
              <a:t>)</a:t>
            </a:r>
            <a:endParaRPr kumimoji="1" lang="ja-JP" altLang="en-US" sz="900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A4AE352D-353E-4B9B-93F7-2877BF935A0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7841" y="4769694"/>
            <a:ext cx="2773347" cy="1876771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7CFB529A-A7E2-4A25-AB31-F0B34B70DDD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5825" y="3366600"/>
            <a:ext cx="1804086" cy="2005400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8430EA43-4C24-4FC0-B988-D15656701BC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07567" y="2578633"/>
            <a:ext cx="1376497" cy="1415454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F259B69D-4D02-4738-B442-71FD0E6081EA}"/>
              </a:ext>
            </a:extLst>
          </p:cNvPr>
          <p:cNvSpPr txBox="1"/>
          <p:nvPr/>
        </p:nvSpPr>
        <p:spPr>
          <a:xfrm>
            <a:off x="2413036" y="4071166"/>
            <a:ext cx="1854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30cm×30cm</a:t>
            </a:r>
          </a:p>
          <a:p>
            <a:r>
              <a:rPr lang="ja-JP" altLang="en-US" sz="900" dirty="0"/>
              <a:t>キャンバス、木枠</a:t>
            </a:r>
            <a:endParaRPr lang="en-US" altLang="ja-JP" sz="900" dirty="0"/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8FBBA471-D1F4-42D5-8B33-6D01EC7799F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0633" y="4097147"/>
            <a:ext cx="2426437" cy="154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142</Words>
  <Application>Microsoft Office PowerPoint</Application>
  <PresentationFormat>ワイド画面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47</cp:revision>
  <dcterms:created xsi:type="dcterms:W3CDTF">2019-01-19T02:38:37Z</dcterms:created>
  <dcterms:modified xsi:type="dcterms:W3CDTF">2019-01-23T09:46:09Z</dcterms:modified>
</cp:coreProperties>
</file>